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7" r:id="rId5"/>
    <p:sldId id="259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A25-5532-47FC-8CBB-7AB4FE88FFC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5B427-5E14-40DF-8AF5-D0BA43F4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213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A25-5532-47FC-8CBB-7AB4FE88FFC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5B427-5E14-40DF-8AF5-D0BA43F4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462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A25-5532-47FC-8CBB-7AB4FE88FFC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5B427-5E14-40DF-8AF5-D0BA43F4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163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A25-5532-47FC-8CBB-7AB4FE88FFC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5B427-5E14-40DF-8AF5-D0BA43F4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853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A25-5532-47FC-8CBB-7AB4FE88FFC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5B427-5E14-40DF-8AF5-D0BA43F4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694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A25-5532-47FC-8CBB-7AB4FE88FFC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5B427-5E14-40DF-8AF5-D0BA43F4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590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A25-5532-47FC-8CBB-7AB4FE88FFC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5B427-5E14-40DF-8AF5-D0BA43F4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215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A25-5532-47FC-8CBB-7AB4FE88FFC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5B427-5E14-40DF-8AF5-D0BA43F4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781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A25-5532-47FC-8CBB-7AB4FE88FFC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5B427-5E14-40DF-8AF5-D0BA43F4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628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A25-5532-47FC-8CBB-7AB4FE88FFC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5B427-5E14-40DF-8AF5-D0BA43F4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285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FA25-5532-47FC-8CBB-7AB4FE88FFC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5B427-5E14-40DF-8AF5-D0BA43F4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040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8FA25-5532-47FC-8CBB-7AB4FE88FFC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5B427-5E14-40DF-8AF5-D0BA43F4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698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Решение задач на построение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585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588" y="1204913"/>
            <a:ext cx="3552825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8270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72816"/>
            <a:ext cx="5704005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8484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382" y="1628800"/>
            <a:ext cx="6446068" cy="3122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8109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"/>
          <a:stretch/>
        </p:blipFill>
        <p:spPr bwMode="auto">
          <a:xfrm>
            <a:off x="2013527" y="2376488"/>
            <a:ext cx="5196898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2008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73152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0629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32" y="1772816"/>
            <a:ext cx="9143998" cy="2449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1525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84784"/>
            <a:ext cx="5783161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2013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1709738"/>
            <a:ext cx="6696075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9893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738" y="2128838"/>
            <a:ext cx="6486525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69452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</Words>
  <Application>Microsoft Office PowerPoint</Application>
  <PresentationFormat>Экран (4:3)</PresentationFormat>
  <Paragraphs>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Решение задач на построение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задач на построение</dc:title>
  <dc:creator>Пользователь Windows</dc:creator>
  <cp:lastModifiedBy>Пользователь Windows</cp:lastModifiedBy>
  <cp:revision>3</cp:revision>
  <dcterms:created xsi:type="dcterms:W3CDTF">2017-09-26T23:51:02Z</dcterms:created>
  <dcterms:modified xsi:type="dcterms:W3CDTF">2017-09-27T00:16:50Z</dcterms:modified>
</cp:coreProperties>
</file>